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9144000" cy="6858000" type="screen4x3"/>
  <p:notesSz cx="9990138" cy="143748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howGuides="1">
      <p:cViewPr>
        <p:scale>
          <a:sx n="55" d="100"/>
          <a:sy n="55" d="100"/>
        </p:scale>
        <p:origin x="-1632" y="-114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29113" cy="719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5659438" y="0"/>
            <a:ext cx="4329112" cy="719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1D2E4CF-A99D-4703-85AC-41009F78CA88}" type="datetimeFigureOut">
              <a:rPr kumimoji="1" lang="ja-JP" altLang="en-US" smtClean="0"/>
              <a:t>2015/9/23</a:t>
            </a:fld>
            <a:endParaRPr kumimoji="1"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1401763" y="1077913"/>
            <a:ext cx="7186612" cy="5391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998538" y="6827838"/>
            <a:ext cx="7993062" cy="64690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13654088"/>
            <a:ext cx="4329113" cy="7175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5659438" y="13654088"/>
            <a:ext cx="4329112" cy="7175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F8025A4-EC99-40B9-BC27-EA2BF53AD88E}" type="slidenum">
              <a:rPr kumimoji="1" lang="ja-JP" altLang="en-US" smtClean="0"/>
              <a:t>&lt;#&gt;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8025A4-EC99-40B9-BC27-EA2BF53AD88E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770448-ADDA-4390-AD4C-40FF47D4F140}" type="datetimeFigureOut">
              <a:rPr kumimoji="1" lang="ja-JP" altLang="en-US" smtClean="0"/>
              <a:pPr/>
              <a:t>2015/9/23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0EEDF-6BD1-45A6-A2CF-43AEAF6589D2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xmlns="" val="34107182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770448-ADDA-4390-AD4C-40FF47D4F140}" type="datetimeFigureOut">
              <a:rPr kumimoji="1" lang="ja-JP" altLang="en-US" smtClean="0"/>
              <a:pPr/>
              <a:t>2015/9/23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0EEDF-6BD1-45A6-A2CF-43AEAF6589D2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xmlns="" val="14381285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770448-ADDA-4390-AD4C-40FF47D4F140}" type="datetimeFigureOut">
              <a:rPr kumimoji="1" lang="ja-JP" altLang="en-US" smtClean="0"/>
              <a:pPr/>
              <a:t>2015/9/23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0EEDF-6BD1-45A6-A2CF-43AEAF6589D2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xmlns="" val="11993666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770448-ADDA-4390-AD4C-40FF47D4F140}" type="datetimeFigureOut">
              <a:rPr kumimoji="1" lang="ja-JP" altLang="en-US" smtClean="0"/>
              <a:pPr/>
              <a:t>2015/9/23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0EEDF-6BD1-45A6-A2CF-43AEAF6589D2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xmlns="" val="28275149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770448-ADDA-4390-AD4C-40FF47D4F140}" type="datetimeFigureOut">
              <a:rPr kumimoji="1" lang="ja-JP" altLang="en-US" smtClean="0"/>
              <a:pPr/>
              <a:t>2015/9/23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0EEDF-6BD1-45A6-A2CF-43AEAF6589D2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xmlns="" val="1063752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770448-ADDA-4390-AD4C-40FF47D4F140}" type="datetimeFigureOut">
              <a:rPr kumimoji="1" lang="ja-JP" altLang="en-US" smtClean="0"/>
              <a:pPr/>
              <a:t>2015/9/23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0EEDF-6BD1-45A6-A2CF-43AEAF6589D2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xmlns="" val="5135210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770448-ADDA-4390-AD4C-40FF47D4F140}" type="datetimeFigureOut">
              <a:rPr kumimoji="1" lang="ja-JP" altLang="en-US" smtClean="0"/>
              <a:pPr/>
              <a:t>2015/9/23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0EEDF-6BD1-45A6-A2CF-43AEAF6589D2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xmlns="" val="39414662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770448-ADDA-4390-AD4C-40FF47D4F140}" type="datetimeFigureOut">
              <a:rPr kumimoji="1" lang="ja-JP" altLang="en-US" smtClean="0"/>
              <a:pPr/>
              <a:t>2015/9/23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0EEDF-6BD1-45A6-A2CF-43AEAF6589D2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xmlns="" val="7878306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770448-ADDA-4390-AD4C-40FF47D4F140}" type="datetimeFigureOut">
              <a:rPr kumimoji="1" lang="ja-JP" altLang="en-US" smtClean="0"/>
              <a:pPr/>
              <a:t>2015/9/23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0EEDF-6BD1-45A6-A2CF-43AEAF6589D2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xmlns="" val="37811674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770448-ADDA-4390-AD4C-40FF47D4F140}" type="datetimeFigureOut">
              <a:rPr kumimoji="1" lang="ja-JP" altLang="en-US" smtClean="0"/>
              <a:pPr/>
              <a:t>2015/9/23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0EEDF-6BD1-45A6-A2CF-43AEAF6589D2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xmlns="" val="12244842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770448-ADDA-4390-AD4C-40FF47D4F140}" type="datetimeFigureOut">
              <a:rPr kumimoji="1" lang="ja-JP" altLang="en-US" smtClean="0"/>
              <a:pPr/>
              <a:t>2015/9/23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0EEDF-6BD1-45A6-A2CF-43AEAF6589D2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xmlns="" val="27867310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770448-ADDA-4390-AD4C-40FF47D4F140}" type="datetimeFigureOut">
              <a:rPr kumimoji="1" lang="ja-JP" altLang="en-US" smtClean="0"/>
              <a:pPr/>
              <a:t>2015/9/23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60EEDF-6BD1-45A6-A2CF-43AEAF6589D2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xmlns="" val="31272407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aichiol.com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/>
          <p:cNvSpPr txBox="1"/>
          <p:nvPr/>
        </p:nvSpPr>
        <p:spPr>
          <a:xfrm rot="20892096">
            <a:off x="3957" y="818986"/>
            <a:ext cx="6974986" cy="1015663"/>
          </a:xfrm>
          <a:prstGeom prst="rect">
            <a:avLst/>
          </a:prstGeom>
          <a:noFill/>
          <a:ln w="38100" cmpd="dbl"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kumimoji="1" lang="ja-JP" altLang="en-US" sz="6000" dirty="0" smtClean="0">
                <a:solidFill>
                  <a:srgbClr val="FF0000"/>
                </a:solidFill>
              </a:rPr>
              <a:t>その場で成績速報！</a:t>
            </a:r>
            <a:endParaRPr kumimoji="1" lang="ja-JP" altLang="en-US" sz="6000" dirty="0">
              <a:solidFill>
                <a:srgbClr val="FF0000"/>
              </a:solidFill>
            </a:endParaRPr>
          </a:p>
        </p:txBody>
      </p:sp>
      <p:sp>
        <p:nvSpPr>
          <p:cNvPr id="3" name="テキスト ボックス 2"/>
          <p:cNvSpPr txBox="1"/>
          <p:nvPr/>
        </p:nvSpPr>
        <p:spPr>
          <a:xfrm>
            <a:off x="2555776" y="1700808"/>
            <a:ext cx="5630067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>
                <a:solidFill>
                  <a:srgbClr val="00B050"/>
                </a:solidFill>
              </a:rPr>
              <a:t>　　　　　お手元のスマホから</a:t>
            </a:r>
            <a:endParaRPr kumimoji="1" lang="en-US" altLang="ja-JP" sz="3600" dirty="0" smtClean="0">
              <a:solidFill>
                <a:srgbClr val="00B050"/>
              </a:solidFill>
            </a:endParaRPr>
          </a:p>
          <a:p>
            <a:r>
              <a:rPr kumimoji="1" lang="ja-JP" altLang="en-US" sz="3600" dirty="0" smtClean="0">
                <a:solidFill>
                  <a:srgbClr val="00B050"/>
                </a:solidFill>
              </a:rPr>
              <a:t>成績速報が確認できます。</a:t>
            </a:r>
            <a:endParaRPr kumimoji="1" lang="ja-JP" altLang="en-US" sz="3600" dirty="0">
              <a:solidFill>
                <a:srgbClr val="00B050"/>
              </a:solidFill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321476" y="2901137"/>
            <a:ext cx="8501045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400" dirty="0" smtClean="0"/>
              <a:t>ＵＲＬ　</a:t>
            </a:r>
            <a:r>
              <a:rPr kumimoji="1" lang="en-US" altLang="ja-JP" sz="4400" dirty="0" smtClean="0">
                <a:hlinkClick r:id="rId3"/>
              </a:rPr>
              <a:t>http://aichiol.com/</a:t>
            </a:r>
            <a:r>
              <a:rPr kumimoji="1" lang="en-US" altLang="ja-JP" sz="4400" dirty="0" smtClean="0"/>
              <a:t>  </a:t>
            </a:r>
            <a:r>
              <a:rPr kumimoji="1" lang="ja-JP" altLang="en-US" sz="4400" dirty="0" smtClean="0"/>
              <a:t>から</a:t>
            </a:r>
            <a:endParaRPr kumimoji="1" lang="en-US" altLang="ja-JP" sz="4400" dirty="0" smtClean="0"/>
          </a:p>
          <a:p>
            <a:r>
              <a:rPr kumimoji="1" lang="ja-JP" altLang="en-US" sz="4400" dirty="0" smtClean="0"/>
              <a:t>リンク「三河高原トレイル成績速報」</a:t>
            </a:r>
            <a:endParaRPr kumimoji="1" lang="en-US" altLang="ja-JP" sz="4400" dirty="0" smtClean="0"/>
          </a:p>
        </p:txBody>
      </p:sp>
      <p:pic>
        <p:nvPicPr>
          <p:cNvPr id="6" name="図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318040" y="4338747"/>
            <a:ext cx="1866900" cy="1866900"/>
          </a:xfrm>
          <a:prstGeom prst="rect">
            <a:avLst/>
          </a:prstGeom>
        </p:spPr>
      </p:pic>
      <p:sp>
        <p:nvSpPr>
          <p:cNvPr id="7" name="テキスト ボックス 6"/>
          <p:cNvSpPr txBox="1"/>
          <p:nvPr/>
        </p:nvSpPr>
        <p:spPr>
          <a:xfrm>
            <a:off x="940110" y="4696483"/>
            <a:ext cx="510267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/>
              <a:t>または右のＱＲコードから</a:t>
            </a:r>
            <a:endParaRPr kumimoji="1" lang="ja-JP" altLang="en-US" sz="3600" dirty="0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4855234" y="6205647"/>
            <a:ext cx="324319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400" dirty="0" smtClean="0"/>
              <a:t>計測・速報：ワキタソフト</a:t>
            </a:r>
            <a:endParaRPr kumimoji="1" lang="ja-JP" altLang="en-US" sz="2400" dirty="0"/>
          </a:p>
        </p:txBody>
      </p:sp>
    </p:spTree>
    <p:extLst>
      <p:ext uri="{BB962C8B-B14F-4D97-AF65-F5344CB8AC3E}">
        <p14:creationId xmlns:p14="http://schemas.microsoft.com/office/powerpoint/2010/main" xmlns="" val="23431637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</TotalTime>
  <Words>20</Words>
  <Application>Microsoft Office PowerPoint</Application>
  <PresentationFormat>画面に合わせる (4:3)</PresentationFormat>
  <Paragraphs>8</Paragraphs>
  <Slides>1</Slides>
  <Notes>1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2" baseType="lpstr">
      <vt:lpstr>Office ​​テーマ</vt:lpstr>
      <vt:lpstr>スライド 1</vt:lpstr>
    </vt:vector>
  </TitlesOfParts>
  <Company>Toshiba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Akira</dc:creator>
  <cp:lastModifiedBy>KuwayamaTekkohsho</cp:lastModifiedBy>
  <cp:revision>3</cp:revision>
  <cp:lastPrinted>2015-09-23T14:11:59Z</cp:lastPrinted>
  <dcterms:created xsi:type="dcterms:W3CDTF">2015-09-23T13:45:41Z</dcterms:created>
  <dcterms:modified xsi:type="dcterms:W3CDTF">2015-09-23T14:26:59Z</dcterms:modified>
</cp:coreProperties>
</file>